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7" r:id="rId5"/>
    <p:sldId id="258" r:id="rId6"/>
    <p:sldId id="282" r:id="rId7"/>
    <p:sldId id="296" r:id="rId8"/>
    <p:sldId id="287" r:id="rId9"/>
    <p:sldId id="289" r:id="rId10"/>
    <p:sldId id="286" r:id="rId11"/>
    <p:sldId id="292" r:id="rId12"/>
    <p:sldId id="285" r:id="rId13"/>
    <p:sldId id="293" r:id="rId14"/>
    <p:sldId id="290" r:id="rId15"/>
    <p:sldId id="294" r:id="rId16"/>
    <p:sldId id="291" r:id="rId17"/>
    <p:sldId id="295" r:id="rId18"/>
    <p:sldId id="280" r:id="rId19"/>
    <p:sldId id="281" r:id="rId20"/>
    <p:sldId id="298" r:id="rId21"/>
    <p:sldId id="301" r:id="rId22"/>
    <p:sldId id="302" r:id="rId23"/>
    <p:sldId id="303" r:id="rId24"/>
    <p:sldId id="273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BF8C7-4C0F-4643-AC2D-BE74923147AF}" v="220" dt="2019-03-06T08:22:11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9Wa5i37n3tk&amp;index=5&amp;list=PLxB9BJFjiYgrEp4-bLjWHbye2LW2TSbmk&amp;t=0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Zieke kinderen</a:t>
            </a:r>
          </a:p>
          <a:p>
            <a:pPr algn="l"/>
            <a:r>
              <a:rPr lang="nl-NL" dirty="0"/>
              <a:t>Les 5</a:t>
            </a:r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Gezondheidskunde</a:t>
            </a:r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59F77-2F1E-4F16-8CC9-1428C9A4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Voedselovergevoeligheid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CE86C-0A7D-43E3-96DB-6FBCAEF1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3975"/>
          </a:xfrm>
        </p:spPr>
        <p:txBody>
          <a:bodyPr>
            <a:normAutofit/>
          </a:bodyPr>
          <a:lstStyle/>
          <a:p>
            <a:r>
              <a:rPr lang="nl-NL" dirty="0"/>
              <a:t>Voedselallergie</a:t>
            </a:r>
          </a:p>
          <a:p>
            <a:r>
              <a:rPr lang="nl-NL" dirty="0"/>
              <a:t>Voedselintolerantie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Voedselprovocaties in het ziekenhuis</a:t>
            </a:r>
          </a:p>
          <a:p>
            <a:pPr marL="0" indent="0">
              <a:buNone/>
            </a:pPr>
            <a:r>
              <a:rPr lang="nl-NL" sz="1900" dirty="0">
                <a:hlinkClick r:id="rId4"/>
              </a:rPr>
              <a:t>https://www.youtube.com/watch?v=9Wa5i37n3tk&amp;index=5&amp;list=PLxB9BJFjiYgrEp4-bLjWHbye2LW2TSbmk&amp;t=0s</a:t>
            </a:r>
            <a:r>
              <a:rPr lang="nl-NL" sz="1900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F92BDD-EE63-4577-8B9A-B86C96E32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2077946"/>
            <a:ext cx="2962002" cy="2962002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EAFFD58-157B-4CC0-94B5-4E754A56E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F94C-68CC-4A9D-90A1-9EE0DBB6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Voedselallergie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C32BD8-9433-4D61-8939-3E039EB7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605997"/>
          </a:xfrm>
        </p:spPr>
        <p:txBody>
          <a:bodyPr>
            <a:normAutofit/>
          </a:bodyPr>
          <a:lstStyle/>
          <a:p>
            <a:r>
              <a:rPr lang="nl-NL" dirty="0"/>
              <a:t>Overgevoelige reactie op bepaalde stof, bv.:</a:t>
            </a:r>
          </a:p>
          <a:p>
            <a:pPr lvl="1"/>
            <a:r>
              <a:rPr lang="nl-NL" dirty="0"/>
              <a:t>Koemelkeiwit</a:t>
            </a:r>
          </a:p>
          <a:p>
            <a:pPr lvl="1"/>
            <a:r>
              <a:rPr lang="nl-NL" dirty="0"/>
              <a:t>Noten</a:t>
            </a:r>
          </a:p>
          <a:p>
            <a:pPr lvl="1"/>
            <a:r>
              <a:rPr lang="nl-NL" dirty="0"/>
              <a:t>Eieren</a:t>
            </a:r>
          </a:p>
          <a:p>
            <a:pPr lvl="1"/>
            <a:r>
              <a:rPr lang="nl-NL" dirty="0"/>
              <a:t>Schaaldieren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Heftige reactie van het afweersysteem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8" y="2447492"/>
            <a:ext cx="3833812" cy="3153409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A97A8A0-73FD-4B5F-9359-BB77FC203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F94C-68CC-4A9D-90A1-9EE0DBB6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Voedselallergie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C32BD8-9433-4D61-8939-3E039EB7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pPr lvl="1"/>
            <a:r>
              <a:rPr lang="nl-NL" dirty="0"/>
              <a:t>Spugen</a:t>
            </a:r>
          </a:p>
          <a:p>
            <a:pPr lvl="1"/>
            <a:r>
              <a:rPr lang="nl-NL" dirty="0"/>
              <a:t>Weigeren te eten</a:t>
            </a:r>
          </a:p>
          <a:p>
            <a:pPr lvl="1"/>
            <a:r>
              <a:rPr lang="nl-NL" dirty="0"/>
              <a:t>Onvoldoende groei</a:t>
            </a:r>
          </a:p>
          <a:p>
            <a:pPr lvl="1"/>
            <a:r>
              <a:rPr lang="nl-NL" dirty="0"/>
              <a:t>Diarree of verstopping</a:t>
            </a:r>
          </a:p>
          <a:p>
            <a:pPr lvl="1"/>
            <a:r>
              <a:rPr lang="nl-NL" dirty="0"/>
              <a:t>Eczeem /galbulten </a:t>
            </a:r>
          </a:p>
          <a:p>
            <a:pPr lvl="1"/>
            <a:r>
              <a:rPr lang="nl-NL" dirty="0"/>
              <a:t>Verstopte / loopneus</a:t>
            </a:r>
          </a:p>
          <a:p>
            <a:pPr lvl="1"/>
            <a:r>
              <a:rPr lang="nl-NL" dirty="0"/>
              <a:t>Piepende ademhaling</a:t>
            </a:r>
          </a:p>
          <a:p>
            <a:pPr lvl="1"/>
            <a:r>
              <a:rPr lang="nl-NL" dirty="0"/>
              <a:t>Buikpijn</a:t>
            </a:r>
          </a:p>
          <a:p>
            <a:pPr lvl="1"/>
            <a:r>
              <a:rPr lang="nl-NL" dirty="0"/>
              <a:t>Veel huilen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38" y="4114800"/>
            <a:ext cx="1688035" cy="19833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3" y="1847088"/>
            <a:ext cx="2736551" cy="1824367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57BD706-32AF-40DA-B708-E566DE984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4B2D5-ADE5-4F1D-B8CD-96147271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Voedselintolerantie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935F2E-76EB-442D-9FF8-F7854122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Onverdraagzaamheid voor een bepaalde stof (onvermogen om de stof door het lichaam te verteren)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Veel voorkomende voedselintoleranties:</a:t>
            </a:r>
          </a:p>
          <a:p>
            <a:r>
              <a:rPr lang="nl-NL" dirty="0"/>
              <a:t>Melksuiker (lactose)</a:t>
            </a:r>
          </a:p>
          <a:p>
            <a:r>
              <a:rPr lang="nl-NL" dirty="0"/>
              <a:t>Gluten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15BD0A4-F2C3-4567-9839-DA280A216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4B2D5-ADE5-4F1D-B8CD-96147271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Voedselintolerantie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935F2E-76EB-442D-9FF8-F7854122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209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Glutenintolerantie</a:t>
            </a:r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pPr lvl="1"/>
            <a:r>
              <a:rPr lang="nl-NL" dirty="0"/>
              <a:t>Opgezet gevoel in de buik</a:t>
            </a:r>
          </a:p>
          <a:p>
            <a:pPr lvl="1"/>
            <a:r>
              <a:rPr lang="nl-NL" dirty="0"/>
              <a:t>Misselijk, buikpijn</a:t>
            </a:r>
          </a:p>
          <a:p>
            <a:pPr lvl="1"/>
            <a:r>
              <a:rPr lang="nl-NL" dirty="0"/>
              <a:t>Diarree</a:t>
            </a:r>
          </a:p>
          <a:p>
            <a:pPr marL="393192" lvl="1" indent="0">
              <a:buNone/>
            </a:pPr>
            <a:endParaRPr lang="nl-NL" dirty="0"/>
          </a:p>
          <a:p>
            <a:pPr lvl="1"/>
            <a:r>
              <a:rPr lang="nl-NL" dirty="0"/>
              <a:t>Verminderde eetlust</a:t>
            </a:r>
          </a:p>
          <a:p>
            <a:pPr lvl="1"/>
            <a:r>
              <a:rPr lang="nl-NL" dirty="0"/>
              <a:t>Gewichtsverlies</a:t>
            </a:r>
          </a:p>
          <a:p>
            <a:pPr lvl="1"/>
            <a:r>
              <a:rPr lang="nl-NL" dirty="0"/>
              <a:t>Snel huilen</a:t>
            </a:r>
          </a:p>
          <a:p>
            <a:pPr lvl="1"/>
            <a:r>
              <a:rPr lang="nl-NL" dirty="0"/>
              <a:t>Bleek</a:t>
            </a:r>
          </a:p>
          <a:p>
            <a:pPr lvl="1"/>
            <a:r>
              <a:rPr lang="nl-NL" dirty="0"/>
              <a:t>Dof haar</a:t>
            </a:r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CBFA2D-2D44-466C-A009-D66B21C59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10822"/>
            <a:ext cx="1960450" cy="3074506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C21A798-17FC-48BB-9667-C83AFBBA9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D72F5-3FEF-4F74-8F09-F9BAE2EB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B5D86-0DC6-4611-95E3-9A045263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Koorts is lichaamstemperatuur van 38 ̊ C of hoger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 de (huis)arts als het kind</a:t>
            </a:r>
          </a:p>
          <a:p>
            <a:r>
              <a:rPr lang="nl-NL" dirty="0"/>
              <a:t>Jonger dan 3 maanden is</a:t>
            </a:r>
          </a:p>
          <a:p>
            <a:r>
              <a:rPr lang="nl-NL" dirty="0"/>
              <a:t>Hart- longziekte of suikerziekte heeft</a:t>
            </a:r>
          </a:p>
          <a:p>
            <a:r>
              <a:rPr lang="nl-NL" dirty="0"/>
              <a:t>Medicijnen gebruikt die de weerstand verminderen</a:t>
            </a:r>
          </a:p>
          <a:p>
            <a:r>
              <a:rPr lang="nl-NL" dirty="0"/>
              <a:t>Minder weerstand heeft zoals bij het syndroom van Down</a:t>
            </a:r>
          </a:p>
          <a:p>
            <a:r>
              <a:rPr lang="nl-NL" dirty="0"/>
              <a:t>Een prik bij het consultatiebureau heeft gemist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C3B1ADE-B37E-4F79-934C-E2D6F8216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D72F5-3FEF-4F74-8F09-F9BAE2EB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B5D86-0DC6-4611-95E3-9A045263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58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Blijf bij het kind met koorts en observeer: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Let op (mogelijke) andere ziekteverschijnselen</a:t>
            </a:r>
          </a:p>
          <a:p>
            <a:r>
              <a:rPr lang="nl-NL" dirty="0"/>
              <a:t>Gedragsverandering</a:t>
            </a:r>
          </a:p>
          <a:p>
            <a:r>
              <a:rPr lang="nl-NL" dirty="0"/>
              <a:t>Is het suf, benauwd, ontroostbaar</a:t>
            </a:r>
          </a:p>
          <a:p>
            <a:r>
              <a:rPr lang="nl-NL" dirty="0"/>
              <a:t>Rode, niet wegdrukbare vlekjes</a:t>
            </a:r>
          </a:p>
          <a:p>
            <a:r>
              <a:rPr lang="nl-NL" dirty="0"/>
              <a:t>Meermaals braken (paar keer per uur)</a:t>
            </a:r>
          </a:p>
          <a:p>
            <a:r>
              <a:rPr lang="nl-NL" dirty="0"/>
              <a:t>Drinken weigeren</a:t>
            </a:r>
          </a:p>
          <a:p>
            <a:r>
              <a:rPr lang="nl-NL" dirty="0"/>
              <a:t>Te weinig plassen</a:t>
            </a:r>
          </a:p>
          <a:p>
            <a:r>
              <a:rPr lang="nl-NL" dirty="0"/>
              <a:t>Verslechtering van de situatie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Ook dan … bel de (huis)arts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709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D72F5-3FEF-4F74-8F09-F9BAE2EB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B5D86-0DC6-4611-95E3-9A045263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58618"/>
          </a:xfrm>
        </p:spPr>
        <p:txBody>
          <a:bodyPr>
            <a:normAutofit/>
          </a:bodyPr>
          <a:lstStyle/>
          <a:p>
            <a:r>
              <a:rPr lang="nl-NL" dirty="0"/>
              <a:t>(bed)rust</a:t>
            </a:r>
          </a:p>
          <a:p>
            <a:r>
              <a:rPr lang="nl-NL" dirty="0"/>
              <a:t>Paracetamol, geen aspirine</a:t>
            </a:r>
          </a:p>
          <a:p>
            <a:r>
              <a:rPr lang="nl-NL" dirty="0"/>
              <a:t>Niet te dik aankleden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Koortsstuipen:</a:t>
            </a:r>
          </a:p>
          <a:p>
            <a:r>
              <a:rPr lang="nl-NL" dirty="0"/>
              <a:t>Over het algemeen tussen de 6 maanden en 6 jaar</a:t>
            </a:r>
          </a:p>
          <a:p>
            <a:r>
              <a:rPr lang="nl-NL" dirty="0"/>
              <a:t>Indien meermaals? Arts raadplegen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07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B847A-15B0-48A4-B403-0F71EFE4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Infectieziektes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281C0-27FD-4560-B830-F1718983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24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Luchtweginfecties </a:t>
            </a:r>
          </a:p>
          <a:p>
            <a:r>
              <a:rPr lang="nl-NL" dirty="0"/>
              <a:t>Verkoudheid</a:t>
            </a:r>
          </a:p>
          <a:p>
            <a:r>
              <a:rPr lang="nl-NL" dirty="0"/>
              <a:t>Middenoorontsteking</a:t>
            </a:r>
          </a:p>
          <a:p>
            <a:r>
              <a:rPr lang="nl-NL" dirty="0"/>
              <a:t>Keelontsteking</a:t>
            </a:r>
          </a:p>
          <a:p>
            <a:r>
              <a:rPr lang="nl-NL" dirty="0"/>
              <a:t>Longontsteking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Verstopte neus</a:t>
            </a:r>
          </a:p>
          <a:p>
            <a:r>
              <a:rPr lang="nl-NL" dirty="0"/>
              <a:t>Loopneus</a:t>
            </a:r>
          </a:p>
          <a:p>
            <a:r>
              <a:rPr lang="nl-NL" dirty="0"/>
              <a:t>Hoesten</a:t>
            </a:r>
          </a:p>
          <a:p>
            <a:r>
              <a:rPr lang="nl-NL" dirty="0"/>
              <a:t>Kortademigheid</a:t>
            </a:r>
          </a:p>
          <a:p>
            <a:r>
              <a:rPr lang="nl-NL" dirty="0"/>
              <a:t>Oorpijn</a:t>
            </a:r>
          </a:p>
          <a:p>
            <a:r>
              <a:rPr lang="nl-NL" dirty="0"/>
              <a:t>Tranende ogen</a:t>
            </a:r>
          </a:p>
          <a:p>
            <a:r>
              <a:rPr lang="nl-NL" dirty="0"/>
              <a:t>Koorts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A4B762-D492-4429-8ECC-D7A49C53C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37174" r="18154" b="-1236"/>
          <a:stretch/>
        </p:blipFill>
        <p:spPr>
          <a:xfrm>
            <a:off x="5570806" y="3659137"/>
            <a:ext cx="2602523" cy="2497431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2F42313-D0AC-4AA6-9715-9BC860865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B847A-15B0-48A4-B403-0F71EFE4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Infectieziektes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281C0-27FD-4560-B830-F1718983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68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Urineweginfecties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kinderen veelal anatomische afwijking </a:t>
            </a:r>
          </a:p>
          <a:p>
            <a:pPr marL="0" indent="0">
              <a:buNone/>
            </a:pPr>
            <a:r>
              <a:rPr lang="nl-NL" dirty="0"/>
              <a:t>(bv. te korte urinebuis)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Pijn bij het plassen</a:t>
            </a:r>
          </a:p>
          <a:p>
            <a:r>
              <a:rPr lang="nl-NL" dirty="0"/>
              <a:t>Vaak en kleine beetjes plassen</a:t>
            </a:r>
          </a:p>
          <a:p>
            <a:r>
              <a:rPr lang="nl-NL" dirty="0"/>
              <a:t>Troebele urine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Soms bloed in de urine</a:t>
            </a:r>
          </a:p>
          <a:p>
            <a:r>
              <a:rPr lang="nl-NL" dirty="0"/>
              <a:t>Soms koorts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9CB7FC3-F7BC-40E3-89E9-5BBCCF5AD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Zieke kinderen </a:t>
            </a:r>
          </a:p>
          <a:p>
            <a:pPr lvl="2"/>
            <a:r>
              <a:rPr lang="nl-NL" dirty="0"/>
              <a:t>Algemeen</a:t>
            </a:r>
          </a:p>
          <a:p>
            <a:pPr lvl="2"/>
            <a:r>
              <a:rPr lang="nl-NL" dirty="0"/>
              <a:t>Voedingsstoornissen </a:t>
            </a:r>
          </a:p>
          <a:p>
            <a:r>
              <a:rPr lang="nl-NL" dirty="0"/>
              <a:t>Zieke kinderen</a:t>
            </a:r>
          </a:p>
          <a:p>
            <a:pPr lvl="1"/>
            <a:r>
              <a:rPr lang="nl-NL" dirty="0"/>
              <a:t>Koorts</a:t>
            </a:r>
          </a:p>
          <a:p>
            <a:pPr lvl="1"/>
            <a:r>
              <a:rPr lang="nl-NL" dirty="0"/>
              <a:t>Kinderziektes </a:t>
            </a:r>
          </a:p>
          <a:p>
            <a:pPr lvl="1"/>
            <a:r>
              <a:rPr lang="nl-NL" dirty="0"/>
              <a:t>Infectieziektes</a:t>
            </a:r>
          </a:p>
          <a:p>
            <a:r>
              <a:rPr lang="nl-NL" dirty="0"/>
              <a:t>Voor de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B847A-15B0-48A4-B403-0F71EFE4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Infectieziektes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281C0-27FD-4560-B830-F1718983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6896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Hersenvliesontsteking </a:t>
            </a:r>
            <a:r>
              <a:rPr lang="nl-NL" dirty="0"/>
              <a:t>(meningitis)</a:t>
            </a:r>
          </a:p>
          <a:p>
            <a:pPr marL="0" indent="0">
              <a:buNone/>
            </a:pPr>
            <a:r>
              <a:rPr lang="nl-NL" dirty="0"/>
              <a:t>Nekkramp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Start vaak met een luchtweginfect (virus of bacterie)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Hoofdpijn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Braken</a:t>
            </a:r>
          </a:p>
          <a:p>
            <a:r>
              <a:rPr lang="nl-NL" dirty="0"/>
              <a:t>Versuft, verwardheid</a:t>
            </a:r>
          </a:p>
          <a:p>
            <a:r>
              <a:rPr lang="nl-NL" dirty="0"/>
              <a:t>Stuipen</a:t>
            </a:r>
          </a:p>
          <a:p>
            <a:r>
              <a:rPr lang="nl-NL" dirty="0"/>
              <a:t>Optrekken van benen en hoofd naar achteren in de nek</a:t>
            </a:r>
          </a:p>
          <a:p>
            <a:r>
              <a:rPr lang="nl-NL" dirty="0"/>
              <a:t>Bewustzijnsverlies 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B1DD62C-CA71-4A45-8BF8-5107B1742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maken jullie de opdracht kinderziektes en leveren dit ook weer in ,in het programma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537A237-2BC6-42EA-A8CA-FE6247B8D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11ED1-1D78-4823-8A3E-67CB63C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Zieke kinderen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B4440-D260-427C-B7B1-A141005E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Algemeen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Algehele malaise</a:t>
            </a:r>
          </a:p>
          <a:p>
            <a:r>
              <a:rPr lang="nl-NL" dirty="0"/>
              <a:t>Koorts</a:t>
            </a:r>
          </a:p>
          <a:p>
            <a:r>
              <a:rPr lang="nl-NL" dirty="0"/>
              <a:t>Ander gedrag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Arts waarschuwen als:</a:t>
            </a:r>
          </a:p>
          <a:p>
            <a:r>
              <a:rPr lang="nl-NL" dirty="0"/>
              <a:t>Suf</a:t>
            </a:r>
          </a:p>
          <a:p>
            <a:r>
              <a:rPr lang="nl-NL" dirty="0"/>
              <a:t>Benauwd</a:t>
            </a:r>
          </a:p>
          <a:p>
            <a:r>
              <a:rPr lang="nl-NL" dirty="0"/>
              <a:t>Grauw zien</a:t>
            </a:r>
          </a:p>
          <a:p>
            <a:r>
              <a:rPr lang="nl-NL" dirty="0"/>
              <a:t>Ontroostbaar</a:t>
            </a:r>
          </a:p>
          <a:p>
            <a:r>
              <a:rPr lang="nl-NL" dirty="0"/>
              <a:t>Niet-wegdrukbare vlekjes</a:t>
            </a:r>
          </a:p>
          <a:p>
            <a:r>
              <a:rPr lang="nl-NL" dirty="0"/>
              <a:t>Wil niet drinken of plast te weinig</a:t>
            </a:r>
          </a:p>
          <a:p>
            <a:r>
              <a:rPr lang="nl-NL" dirty="0"/>
              <a:t>Diarree (wanneer hangt af van leeftijd)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8705D3-7607-417D-B38B-0CE63C8FD2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23083"/>
          <a:stretch/>
        </p:blipFill>
        <p:spPr>
          <a:xfrm>
            <a:off x="3896751" y="1847088"/>
            <a:ext cx="4790049" cy="2602718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B2B2F95-D2DD-4A3F-A16F-2FACD54F2A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78705D3-7607-417D-B38B-0CE63C8FD2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23083"/>
          <a:stretch/>
        </p:blipFill>
        <p:spPr>
          <a:xfrm>
            <a:off x="3896751" y="3936884"/>
            <a:ext cx="4790049" cy="2602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211ED1-1D78-4823-8A3E-67CB63C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Zieke kinderen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B4440-D260-427C-B7B1-A141005E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Voedingsstoornissen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Braken</a:t>
            </a:r>
          </a:p>
          <a:p>
            <a:r>
              <a:rPr lang="nl-NL" dirty="0"/>
              <a:t>Diarree</a:t>
            </a:r>
          </a:p>
          <a:p>
            <a:r>
              <a:rPr lang="nl-NL" dirty="0"/>
              <a:t>Voedingsstoornissen</a:t>
            </a:r>
          </a:p>
          <a:p>
            <a:r>
              <a:rPr lang="nl-NL" dirty="0"/>
              <a:t>Voedselallergie</a:t>
            </a:r>
          </a:p>
          <a:p>
            <a:r>
              <a:rPr lang="nl-NL" dirty="0"/>
              <a:t>Voedselintolerantie  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13E98D2-70B1-4BD1-8F56-E0A8ED608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8CD9A-8AB3-4905-8600-9B12484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Spugen / braken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3B5E8-8BFE-4853-98F6-74D445AD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Gulzig drinken (baby’s)</a:t>
            </a:r>
          </a:p>
          <a:p>
            <a:r>
              <a:rPr lang="nl-NL" dirty="0"/>
              <a:t>Te veel drinken (baby’s)</a:t>
            </a:r>
          </a:p>
          <a:p>
            <a:r>
              <a:rPr lang="nl-NL" dirty="0"/>
              <a:t>Pylorusstenose (baby’s)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Infectieziektes</a:t>
            </a:r>
          </a:p>
          <a:p>
            <a:r>
              <a:rPr lang="nl-NL" dirty="0"/>
              <a:t>Beknelde liesbreuk</a:t>
            </a:r>
          </a:p>
          <a:p>
            <a:r>
              <a:rPr lang="nl-NL" dirty="0"/>
              <a:t>Darmafsluiting</a:t>
            </a:r>
          </a:p>
          <a:p>
            <a:r>
              <a:rPr lang="nl-NL" dirty="0"/>
              <a:t>Stress</a:t>
            </a:r>
          </a:p>
          <a:p>
            <a:r>
              <a:rPr lang="nl-NL" dirty="0"/>
              <a:t>Reisziekte</a:t>
            </a:r>
          </a:p>
          <a:p>
            <a:r>
              <a:rPr lang="nl-NL" dirty="0"/>
              <a:t>Rumineren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317051-C299-45C1-AC41-33902679C7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r="13651"/>
          <a:stretch/>
        </p:blipFill>
        <p:spPr>
          <a:xfrm>
            <a:off x="4382085" y="2239108"/>
            <a:ext cx="4304715" cy="4173884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8E9E80-00CF-4AD6-8724-129E91C24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324CF-9B77-4338-AE29-893137D2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9616F2-109C-4F30-A4E4-C53E1095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Vocht!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Neem contact op met een arts:</a:t>
            </a:r>
          </a:p>
          <a:p>
            <a:r>
              <a:rPr lang="nl-NL" dirty="0"/>
              <a:t>Jonger dan twee jaar: </a:t>
            </a:r>
          </a:p>
          <a:p>
            <a:pPr lvl="1"/>
            <a:r>
              <a:rPr lang="nl-NL" dirty="0"/>
              <a:t>samen met een ander ziekteverschijnsel</a:t>
            </a:r>
          </a:p>
          <a:p>
            <a:pPr lvl="1"/>
            <a:r>
              <a:rPr lang="nl-NL" dirty="0"/>
              <a:t>Een hele dag waterdunne diarree</a:t>
            </a:r>
          </a:p>
          <a:p>
            <a:r>
              <a:rPr lang="nl-NL" dirty="0"/>
              <a:t>Ouder dan twee jaar: </a:t>
            </a:r>
          </a:p>
          <a:p>
            <a:pPr lvl="1"/>
            <a:r>
              <a:rPr lang="nl-NL" dirty="0"/>
              <a:t>Samen met een ander ziekteverschijnsel</a:t>
            </a:r>
          </a:p>
          <a:p>
            <a:pPr lvl="1"/>
            <a:r>
              <a:rPr lang="nl-NL" dirty="0"/>
              <a:t>Drie dagen waterdunne diarree</a:t>
            </a:r>
          </a:p>
          <a:p>
            <a:pPr lvl="1"/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8A66B52-4602-46CF-BBB4-0417AF0E3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D94E8-DFC6-4D6C-8BF7-D72947B1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Diarree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2FCF2-748C-456B-A43D-83F1F784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Vaak een (virus)infectie (ook buiten het maag-darmgebied)</a:t>
            </a:r>
          </a:p>
          <a:p>
            <a:r>
              <a:rPr lang="nl-NL" dirty="0"/>
              <a:t>Doorkomen van tandjes</a:t>
            </a:r>
          </a:p>
          <a:p>
            <a:r>
              <a:rPr lang="nl-NL" dirty="0"/>
              <a:t>Parasieten</a:t>
            </a:r>
          </a:p>
          <a:p>
            <a:r>
              <a:rPr lang="nl-NL" dirty="0"/>
              <a:t>Laxerend fruit, ijskoude dranken</a:t>
            </a:r>
          </a:p>
          <a:p>
            <a:r>
              <a:rPr lang="nl-NL" dirty="0"/>
              <a:t>Stoornissen in voedselvertering</a:t>
            </a:r>
          </a:p>
          <a:p>
            <a:r>
              <a:rPr lang="nl-NL" dirty="0"/>
              <a:t>Aangeboren afwijkingen</a:t>
            </a:r>
          </a:p>
          <a:p>
            <a:r>
              <a:rPr lang="nl-NL" dirty="0"/>
              <a:t>Verkeerde voeding (te veel suiker, vet)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Frequente dunne, meestal waterige ontlasting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Soms braken</a:t>
            </a:r>
          </a:p>
          <a:p>
            <a:r>
              <a:rPr lang="nl-NL" dirty="0"/>
              <a:t>Soms koorts</a:t>
            </a:r>
          </a:p>
          <a:p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1FEB2B4-3237-4A58-AD5C-E011C1BD5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1DB54-1AE3-44D8-8F8D-798D8505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Diarree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24A5A9-8600-43E2-A6DA-6555C3DF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50109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Uitdrogingsverschijnselen:</a:t>
            </a:r>
          </a:p>
          <a:p>
            <a:r>
              <a:rPr lang="nl-NL" dirty="0"/>
              <a:t>Minder plassen</a:t>
            </a:r>
          </a:p>
          <a:p>
            <a:r>
              <a:rPr lang="nl-NL" dirty="0"/>
              <a:t>Dorst </a:t>
            </a:r>
          </a:p>
          <a:p>
            <a:r>
              <a:rPr lang="nl-NL" dirty="0"/>
              <a:t>Droge lippen en mond</a:t>
            </a:r>
          </a:p>
          <a:p>
            <a:r>
              <a:rPr lang="nl-NL" dirty="0"/>
              <a:t>Ingevallen gelaat met holle ogen</a:t>
            </a:r>
          </a:p>
          <a:p>
            <a:r>
              <a:rPr lang="nl-NL" dirty="0"/>
              <a:t>Inzakken fontanel (baby’s)</a:t>
            </a:r>
          </a:p>
          <a:p>
            <a:r>
              <a:rPr lang="nl-NL" dirty="0"/>
              <a:t>Niet meer huilen met tranen</a:t>
            </a:r>
          </a:p>
          <a:p>
            <a:r>
              <a:rPr lang="nl-NL" dirty="0"/>
              <a:t>‘Huidplooi’ en slappe huid</a:t>
            </a:r>
          </a:p>
          <a:p>
            <a:r>
              <a:rPr lang="nl-NL" dirty="0"/>
              <a:t>Versuft / verward</a:t>
            </a:r>
          </a:p>
          <a:p>
            <a:r>
              <a:rPr lang="nl-NL" dirty="0"/>
              <a:t>Zeer snelle oppervlakkige ademhaling</a:t>
            </a:r>
          </a:p>
          <a:p>
            <a:r>
              <a:rPr lang="nl-NL" dirty="0"/>
              <a:t>Snelle pols</a:t>
            </a:r>
          </a:p>
          <a:p>
            <a:r>
              <a:rPr lang="nl-NL" dirty="0"/>
              <a:t>Gewichtsverlies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Kinderen jonger dan twee jaar kunnen snel uitdrogen</a:t>
            </a:r>
          </a:p>
          <a:p>
            <a:pPr marL="0" indent="0">
              <a:buNone/>
            </a:pPr>
            <a:r>
              <a:rPr lang="nl-NL" dirty="0"/>
              <a:t>Dus … drinken!</a:t>
            </a:r>
          </a:p>
          <a:p>
            <a:pPr marL="0" indent="0">
              <a:buNone/>
            </a:pPr>
            <a:r>
              <a:rPr lang="nl-NL" dirty="0"/>
              <a:t>Eventueel ORS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2890A95-C5A7-40D5-B33E-0F2446683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38BAC-936A-4604-88D9-7707A113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Voedingsfouten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4D6567-FFE2-4018-AAE7-2841DC37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Eenzijdige voeding </a:t>
            </a:r>
          </a:p>
          <a:p>
            <a:r>
              <a:rPr lang="nl-NL" dirty="0"/>
              <a:t>Te weinig voeding</a:t>
            </a:r>
          </a:p>
          <a:p>
            <a:r>
              <a:rPr lang="nl-NL" dirty="0"/>
              <a:t>Te veel voeding</a:t>
            </a:r>
          </a:p>
          <a:p>
            <a:endParaRPr lang="nl-NL" dirty="0"/>
          </a:p>
          <a:p>
            <a:r>
              <a:rPr lang="nl-NL" dirty="0"/>
              <a:t>Te veel aan bepaalde voedingsstoffen, zoals:</a:t>
            </a:r>
          </a:p>
          <a:p>
            <a:pPr lvl="2"/>
            <a:r>
              <a:rPr lang="nl-NL" dirty="0"/>
              <a:t>Eiwit</a:t>
            </a:r>
          </a:p>
          <a:p>
            <a:pPr lvl="2"/>
            <a:r>
              <a:rPr lang="nl-NL" dirty="0"/>
              <a:t>Suiker</a:t>
            </a:r>
          </a:p>
          <a:p>
            <a:pPr lvl="2"/>
            <a:r>
              <a:rPr lang="nl-NL" dirty="0"/>
              <a:t>Vet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452FDD-39E2-4A19-B38D-1908AF3A2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5" y="1275588"/>
            <a:ext cx="3468255" cy="2330234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337B170-BFC9-4DFB-BC1A-C9503EF40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98ED8-9F5E-4E84-A158-FC89A5349A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E1F6B-0EB3-4FED-ADE2-6AD932097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409A45-679A-45FD-987F-C6131F2960CE}">
  <ds:schemaRefs>
    <ds:schemaRef ds:uri="http://purl.org/dc/elements/1.1/"/>
    <ds:schemaRef ds:uri="8fff2422-102e-4705-970a-5f73e443aa2c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0c061e4-e380-437f-b468-8fd8a7baca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620</Words>
  <Application>Microsoft Office PowerPoint</Application>
  <PresentationFormat>Diavoorstelling (4:3)</PresentationFormat>
  <Paragraphs>222</Paragraphs>
  <Slides>21</Slides>
  <Notes>0</Notes>
  <HiddenSlides>0</HiddenSlides>
  <MMClips>17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Stroom</vt:lpstr>
      <vt:lpstr>Gezondheidskunde</vt:lpstr>
      <vt:lpstr>Inhoud</vt:lpstr>
      <vt:lpstr>Zieke kinderen</vt:lpstr>
      <vt:lpstr>Zieke kinderen</vt:lpstr>
      <vt:lpstr>Spugen / braken</vt:lpstr>
      <vt:lpstr>Braken</vt:lpstr>
      <vt:lpstr>Diarree</vt:lpstr>
      <vt:lpstr>Diarree</vt:lpstr>
      <vt:lpstr>Voedingsfouten </vt:lpstr>
      <vt:lpstr>Voedselovergevoeligheid</vt:lpstr>
      <vt:lpstr>Voedselallergie</vt:lpstr>
      <vt:lpstr>Voedselallergie</vt:lpstr>
      <vt:lpstr>Voedselintolerantie</vt:lpstr>
      <vt:lpstr>Voedselintolerantie</vt:lpstr>
      <vt:lpstr>Koorts</vt:lpstr>
      <vt:lpstr>Koorts</vt:lpstr>
      <vt:lpstr>Koorts</vt:lpstr>
      <vt:lpstr>Infectieziektes</vt:lpstr>
      <vt:lpstr>Infectieziektes</vt:lpstr>
      <vt:lpstr>Infectieziektes</vt:lpstr>
      <vt:lpstr>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Astrid van den Berg</dc:creator>
  <cp:lastModifiedBy>Femke van der Wal</cp:lastModifiedBy>
  <cp:revision>32</cp:revision>
  <dcterms:modified xsi:type="dcterms:W3CDTF">2020-10-29T10:33:41Z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